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7061-2B5F-FB2B-44B7-E2D5FE4A2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71437-8E6D-4ED5-E912-03D1E565A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FB1D8-079B-33EA-A5B6-ECAE604C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E479-C5C7-4E4B-AA52-A80A829D13ED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0EBF9-CBF6-E992-D721-954E19A5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2A140-0FC7-C523-8B30-E8C3C1FF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4B5-E2C6-441E-81E0-61783160C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3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DA2A-FE6E-6130-641A-308F6090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E7119-FB64-33B7-AC8E-A996086FD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A0519-2EC3-984F-1074-C8CC7771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E479-C5C7-4E4B-AA52-A80A829D13ED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9FF2F-1D57-01DD-6B1B-AF07AF98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0B271-B664-ED56-9BF8-FD02DDEE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4B5-E2C6-441E-81E0-61783160C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2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EE6AD9-7DA1-580C-B91A-AC1C2CB56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91752-EBF7-5445-4A14-97F6F8025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50C8D-7CE1-B13A-9D1B-F26B5E87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E479-C5C7-4E4B-AA52-A80A829D13ED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0914E-2D05-6C61-6D53-33882EDD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C9BB9-87C6-0024-1BD2-74291414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4B5-E2C6-441E-81E0-61783160C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9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7D60-DEDC-EDED-E742-3275CCC8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EC4A8-BC71-2DC2-2BC0-9388A3B5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738D-8FE2-A2DA-A78E-0E66E9CE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E479-C5C7-4E4B-AA52-A80A829D13ED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7091A-CC5D-5BE0-678F-CC697953C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525C8-0194-062B-5B3E-29813A3B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4B5-E2C6-441E-81E0-61783160C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2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FF98-1730-B2E5-142A-1EF82F96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6EBF2-D8F9-AA75-BC4C-B05035D01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020DD-0343-02BE-56DA-BBDC57CC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E479-C5C7-4E4B-AA52-A80A829D13ED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B241B-029D-6D6A-6108-9146DA0A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2A52A-1D6E-CC8F-A820-DE025AA2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4B5-E2C6-441E-81E0-61783160C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0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964B-D5C7-12D1-1807-E4E48057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C27D5-1906-99C8-92A3-8F81044C5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9D9F3-1422-5677-DAA8-0FA1662F5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6AEF-CFA0-20EB-47C9-5D9AD1EE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E479-C5C7-4E4B-AA52-A80A829D13ED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DF47D-AB7C-54F5-C5A3-1034D3BE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EF39F-E489-2526-4EBF-8E7723FF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4B5-E2C6-441E-81E0-61783160C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8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940B-5C1E-BB0A-DC02-9F070BE79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F21D0-E3C9-A823-549E-2B3F31828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DF73C-3F83-378B-09CC-8873124EC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D2F70-9F20-5FC1-996B-F545244C5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5A6BA-984C-051A-EA4F-BC7C8B5BB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3E42C-92CF-53D9-88F4-47814477A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E479-C5C7-4E4B-AA52-A80A829D13ED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F96F2-788F-A6C2-EE6C-2EE0F4FC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AF5BDF-6D09-D458-9634-DA6AF505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4B5-E2C6-441E-81E0-61783160C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1B2C-A2A4-74B6-87C2-2F3114B4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BA546-92D7-9B9B-323F-BA10C10D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E479-C5C7-4E4B-AA52-A80A829D13ED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FEAD2-89DD-7288-7438-6228D783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5B94E-7238-8BB2-2CD8-9599DA70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4B5-E2C6-441E-81E0-61783160C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9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62145-AF90-C82E-9EC4-8A2EC659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E479-C5C7-4E4B-AA52-A80A829D13ED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2CBD7-4BB5-CD4F-8F47-6C6544E2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3CD08-410D-9790-02AC-62AC8B6E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4B5-E2C6-441E-81E0-61783160C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2231-C1E2-82FC-CF69-11C92D70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98664-813D-C5D7-A99F-77CA1F649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96F31-4A35-9782-E979-89E4A1683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6D20E-4044-A2CD-91AD-247E08C6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E479-C5C7-4E4B-AA52-A80A829D13ED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2D268-74F9-F93C-04C6-37C9518E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65551-13BE-544E-B51C-5DBDC3892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4B5-E2C6-441E-81E0-61783160C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4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D5AF-B798-FBAB-FE02-9D6794B3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B99D3F-6DC1-5658-52F2-5FA337BA9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0B2B7-45E5-92BE-80A6-A86F23CC3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0134B-3302-28B5-22B5-13F68848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E479-C5C7-4E4B-AA52-A80A829D13ED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94A85-7FC2-148B-9F6E-56E52D33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182F4-2567-B402-DB5F-7520E76C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A4B5-E2C6-441E-81E0-61783160C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AA6CD-E107-6BEA-ED77-4D4828E7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AD925-3344-17F0-53B6-B68A3F2E3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DEB3F-A52D-E869-3D40-A4D4C08CF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8AE479-C5C7-4E4B-AA52-A80A829D13ED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16B9-D32F-ABA6-2543-8FA3BD247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9ACEA-6370-8B7A-5608-086671B72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39A4B5-E2C6-441E-81E0-61783160C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3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xiv.org/pdf/2602.0577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EC48-615F-50E0-3F7C-7A539B35E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Analysis (</a:t>
            </a:r>
            <a:r>
              <a:rPr lang="en-US" dirty="0" err="1"/>
              <a:t>EtaMin</a:t>
            </a:r>
            <a:r>
              <a:rPr lang="en-US" dirty="0"/>
              <a:t>, renormalization using Two Temperature Model)</a:t>
            </a:r>
          </a:p>
        </p:txBody>
      </p:sp>
    </p:spTree>
    <p:extLst>
      <p:ext uri="{BB962C8B-B14F-4D97-AF65-F5344CB8AC3E}">
        <p14:creationId xmlns:p14="http://schemas.microsoft.com/office/powerpoint/2010/main" val="100546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B874-5229-9E68-EA53-E6BAEABC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main idea of the program – to renormalize exp data based on the minimum position, obtained for that data from its TTM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621B-FE46-215C-0E9C-1290CCFEF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675" y="1825625"/>
            <a:ext cx="3667124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Program uses the fact that 1)TTM fits the data fairly well 2)TTM is noise-free. Based on 1) and 2), the minimum in TTM corresponds to the minimum in exp data. Then, the data is renormalized 0 – 1 (0 at min, 1 at negative time delay) no obtain normalized nematic function </a:t>
            </a:r>
            <a:r>
              <a:rPr lang="el-GR" dirty="0"/>
              <a:t>η</a:t>
            </a:r>
            <a:r>
              <a:rPr lang="en-US" dirty="0"/>
              <a:t>, and to estimate thermalization times from it (for more details </a:t>
            </a:r>
            <a:r>
              <a:rPr lang="en-US" dirty="0">
                <a:hlinkClick r:id="rId2"/>
              </a:rPr>
              <a:t>https://arxiv.org/pdf/2602.05771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770D12-1C19-8ACE-3FC7-D4B821956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8" y="2094706"/>
            <a:ext cx="7128064" cy="38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0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CF77-1684-2F94-9E10-65889BB9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of the files (prerequisites)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59D6-31E7-4D17-799E-3968F2D42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channels output from Nematicity.</a:t>
            </a:r>
          </a:p>
          <a:p>
            <a:r>
              <a:rPr lang="en-US" dirty="0"/>
              <a:t>TTM (</a:t>
            </a:r>
            <a:r>
              <a:rPr lang="en-US" dirty="0" err="1"/>
              <a:t>FitOfTheData</a:t>
            </a:r>
            <a:r>
              <a:rPr lang="en-US" dirty="0"/>
              <a:t>) for BOTH channels.</a:t>
            </a:r>
          </a:p>
          <a:p>
            <a:pPr marL="0" indent="0">
              <a:buNone/>
            </a:pPr>
            <a:r>
              <a:rPr lang="en-US" dirty="0"/>
              <a:t>Ideally, all in one folder.</a:t>
            </a:r>
          </a:p>
        </p:txBody>
      </p:sp>
    </p:spTree>
    <p:extLst>
      <p:ext uri="{BB962C8B-B14F-4D97-AF65-F5344CB8AC3E}">
        <p14:creationId xmlns:p14="http://schemas.microsoft.com/office/powerpoint/2010/main" val="300861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7472-67A2-4E69-C9AD-8F1A5EBD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</a:t>
            </a:r>
            <a:r>
              <a:rPr lang="en-US" dirty="0" err="1"/>
              <a:t>MainWindow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B5177-B259-AC62-631A-AF44DC9CB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8842" y="1825625"/>
            <a:ext cx="315693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Next sections are highlighted by different </a:t>
            </a:r>
            <a:r>
              <a:rPr lang="en-US" dirty="0" err="1"/>
              <a:t>colorboxes</a:t>
            </a:r>
            <a:r>
              <a:rPr lang="en-US" dirty="0"/>
              <a:t>:</a:t>
            </a:r>
          </a:p>
          <a:p>
            <a:pPr marL="285750" indent="-285750"/>
            <a:r>
              <a:rPr lang="en-US" b="1" dirty="0">
                <a:solidFill>
                  <a:srgbClr val="FF0000"/>
                </a:solidFill>
              </a:rPr>
              <a:t>Files path, same for all tasks.</a:t>
            </a:r>
          </a:p>
          <a:p>
            <a:pPr marL="285750" indent="-285750"/>
            <a:r>
              <a:rPr lang="en-US" b="1" dirty="0">
                <a:solidFill>
                  <a:srgbClr val="FFC000"/>
                </a:solidFill>
              </a:rPr>
              <a:t>Renormalization / Difference of TTM Fits.</a:t>
            </a:r>
          </a:p>
          <a:p>
            <a:pPr marL="285750" indent="-285750"/>
            <a:r>
              <a:rPr lang="en-US" b="1" dirty="0">
                <a:solidFill>
                  <a:schemeClr val="accent3"/>
                </a:solidFill>
              </a:rPr>
              <a:t>Renormalization / Difference of Exp Data</a:t>
            </a:r>
          </a:p>
          <a:p>
            <a:pPr marL="285750" indent="-285750"/>
            <a:r>
              <a:rPr lang="en-US" b="1" dirty="0">
                <a:solidFill>
                  <a:schemeClr val="tx2"/>
                </a:solidFill>
              </a:rPr>
              <a:t>Tau1 / Tau2 routine from minimum in difference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23D6C-2EBB-60ED-EB15-71407AFD7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7" y="1825625"/>
            <a:ext cx="8678486" cy="42773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AEE696-E06A-F438-DABB-687D9021A6AC}"/>
              </a:ext>
            </a:extLst>
          </p:cNvPr>
          <p:cNvSpPr/>
          <p:nvPr/>
        </p:nvSpPr>
        <p:spPr>
          <a:xfrm>
            <a:off x="80356" y="2706623"/>
            <a:ext cx="4583084" cy="339632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AEE696-E06A-F438-DABB-687D9021A6AC}"/>
              </a:ext>
            </a:extLst>
          </p:cNvPr>
          <p:cNvSpPr/>
          <p:nvPr/>
        </p:nvSpPr>
        <p:spPr>
          <a:xfrm>
            <a:off x="80356" y="1825625"/>
            <a:ext cx="4948844" cy="880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AEE696-E06A-F438-DABB-687D9021A6AC}"/>
              </a:ext>
            </a:extLst>
          </p:cNvPr>
          <p:cNvSpPr/>
          <p:nvPr/>
        </p:nvSpPr>
        <p:spPr>
          <a:xfrm>
            <a:off x="5047488" y="1895728"/>
            <a:ext cx="2560320" cy="124980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AEE696-E06A-F438-DABB-687D9021A6AC}"/>
              </a:ext>
            </a:extLst>
          </p:cNvPr>
          <p:cNvSpPr/>
          <p:nvPr/>
        </p:nvSpPr>
        <p:spPr>
          <a:xfrm>
            <a:off x="7626096" y="1895728"/>
            <a:ext cx="1132745" cy="8108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3D716D-6514-3B79-AD7F-50A31C09476B}"/>
              </a:ext>
            </a:extLst>
          </p:cNvPr>
          <p:cNvSpPr/>
          <p:nvPr/>
        </p:nvSpPr>
        <p:spPr>
          <a:xfrm>
            <a:off x="4948448" y="4487894"/>
            <a:ext cx="2677648" cy="161505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9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19E1-AE23-D737-A3B2-49B07BF53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3008" cy="1325563"/>
          </a:xfrm>
        </p:spPr>
        <p:txBody>
          <a:bodyPr/>
          <a:lstStyle/>
          <a:p>
            <a:pPr marL="285750" indent="-285750"/>
            <a:r>
              <a:rPr lang="en-US" dirty="0"/>
              <a:t>Part 1:Renormalization / Difference of TTM 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3F79D-837B-FFEC-19C2-ECF110059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486" y="1825625"/>
            <a:ext cx="3151564" cy="43513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en-US" dirty="0"/>
              <a:t>Choose two files: File 1 :Channel 1 TTM fit (</a:t>
            </a:r>
            <a:r>
              <a:rPr lang="en-US" dirty="0" err="1"/>
              <a:t>fitOftheData</a:t>
            </a:r>
            <a:r>
              <a:rPr lang="en-US" dirty="0"/>
              <a:t>), File 2: Channel 2 TTM fit.</a:t>
            </a:r>
          </a:p>
          <a:p>
            <a:pPr marL="514350" indent="-514350">
              <a:buAutoNum type="arabicParenR"/>
            </a:pPr>
            <a:r>
              <a:rPr lang="en-US" dirty="0"/>
              <a:t>(Optional) Shift X if needed, fix header if needed</a:t>
            </a:r>
          </a:p>
          <a:p>
            <a:pPr marL="514350" indent="-514350">
              <a:buAutoNum type="arabicParenR"/>
            </a:pPr>
            <a:r>
              <a:rPr lang="en-US" dirty="0"/>
              <a:t>Renormalize TTM fits (click the button)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Compute Diff(click the button)</a:t>
            </a:r>
          </a:p>
          <a:p>
            <a:pPr marL="0" indent="0">
              <a:buNone/>
            </a:pPr>
            <a:r>
              <a:rPr lang="en-US" dirty="0"/>
              <a:t>Video explanation is given in the video </a:t>
            </a:r>
            <a:r>
              <a:rPr lang="en-US" b="1" dirty="0" err="1"/>
              <a:t>EtaMinRoutine</a:t>
            </a:r>
            <a:endParaRPr lang="en-US" b="1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DABC0-8C42-A3E7-8EC6-ADF6F14BD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8678486" cy="427732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42532F-DAA1-EDE9-A1AD-190FE24094D0}"/>
              </a:ext>
            </a:extLst>
          </p:cNvPr>
          <p:cNvSpPr/>
          <p:nvPr/>
        </p:nvSpPr>
        <p:spPr>
          <a:xfrm>
            <a:off x="361950" y="1825625"/>
            <a:ext cx="6130289" cy="506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2532F-DAA1-EDE9-A1AD-190FE24094D0}"/>
              </a:ext>
            </a:extLst>
          </p:cNvPr>
          <p:cNvSpPr/>
          <p:nvPr/>
        </p:nvSpPr>
        <p:spPr>
          <a:xfrm>
            <a:off x="0" y="2608961"/>
            <a:ext cx="4425696" cy="1514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2532F-DAA1-EDE9-A1AD-190FE24094D0}"/>
              </a:ext>
            </a:extLst>
          </p:cNvPr>
          <p:cNvSpPr/>
          <p:nvPr/>
        </p:nvSpPr>
        <p:spPr>
          <a:xfrm>
            <a:off x="0" y="4149789"/>
            <a:ext cx="4425696" cy="842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2532F-DAA1-EDE9-A1AD-190FE24094D0}"/>
              </a:ext>
            </a:extLst>
          </p:cNvPr>
          <p:cNvSpPr/>
          <p:nvPr/>
        </p:nvSpPr>
        <p:spPr>
          <a:xfrm>
            <a:off x="0" y="4992625"/>
            <a:ext cx="4425696" cy="1110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4</a:t>
            </a:r>
          </a:p>
        </p:txBody>
      </p:sp>
    </p:spTree>
    <p:extLst>
      <p:ext uri="{BB962C8B-B14F-4D97-AF65-F5344CB8AC3E}">
        <p14:creationId xmlns:p14="http://schemas.microsoft.com/office/powerpoint/2010/main" val="40880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D9A5-74D6-DE04-ABEA-25305EA5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2:Renormalization / Difference of Exp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4DABC0-8C42-A3E7-8EC6-ADF6F14BD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8678486" cy="427732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23F79D-837B-FFEC-19C2-ECF110059BC4}"/>
              </a:ext>
            </a:extLst>
          </p:cNvPr>
          <p:cNvSpPr txBox="1">
            <a:spLocks/>
          </p:cNvSpPr>
          <p:nvPr/>
        </p:nvSpPr>
        <p:spPr>
          <a:xfrm>
            <a:off x="8678486" y="1825625"/>
            <a:ext cx="31515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Choose </a:t>
            </a:r>
            <a:r>
              <a:rPr lang="en-US" b="1" dirty="0"/>
              <a:t>THREE</a:t>
            </a:r>
            <a:r>
              <a:rPr lang="en-US" dirty="0"/>
              <a:t> files: File 1 :Channel 1 Exp Data, File 2: Channel 2 Exp Data. (Output files of Nematicity program), File 3: “</a:t>
            </a:r>
            <a:r>
              <a:rPr lang="en-US" dirty="0" err="1"/>
              <a:t>prerenorm_summary</a:t>
            </a:r>
            <a:r>
              <a:rPr lang="en-US" dirty="0"/>
              <a:t>” file from Part 1.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Renormalize and Diff Exp Data(click the button)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Video explanation is given in the video </a:t>
            </a:r>
            <a:r>
              <a:rPr lang="en-US" b="1" dirty="0" err="1"/>
              <a:t>EtaMinRoutine</a:t>
            </a:r>
            <a:endParaRPr lang="en-US" b="1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42532F-DAA1-EDE9-A1AD-190FE24094D0}"/>
              </a:ext>
            </a:extLst>
          </p:cNvPr>
          <p:cNvSpPr/>
          <p:nvPr/>
        </p:nvSpPr>
        <p:spPr>
          <a:xfrm>
            <a:off x="283464" y="1690689"/>
            <a:ext cx="6182174" cy="823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42532F-DAA1-EDE9-A1AD-190FE24094D0}"/>
              </a:ext>
            </a:extLst>
          </p:cNvPr>
          <p:cNvSpPr/>
          <p:nvPr/>
        </p:nvSpPr>
        <p:spPr>
          <a:xfrm>
            <a:off x="6465638" y="1757109"/>
            <a:ext cx="1105594" cy="1514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380913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F99E-2FE7-A35F-4A41-157DA3F5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 (optional):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B41555-EF91-AB13-624F-CE2A346A5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8678486" cy="4277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1F084-585D-93E6-A6F5-BF1F91420F56}"/>
              </a:ext>
            </a:extLst>
          </p:cNvPr>
          <p:cNvSpPr txBox="1"/>
          <p:nvPr/>
        </p:nvSpPr>
        <p:spPr>
          <a:xfrm>
            <a:off x="8678486" y="2397050"/>
            <a:ext cx="32452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Choose </a:t>
            </a:r>
            <a:r>
              <a:rPr lang="en-US" b="1" dirty="0"/>
              <a:t>ONE</a:t>
            </a:r>
            <a:r>
              <a:rPr lang="en-US" dirty="0"/>
              <a:t> files: File 1 : “</a:t>
            </a:r>
            <a:r>
              <a:rPr lang="en-US" dirty="0" err="1"/>
              <a:t>diff_summary</a:t>
            </a:r>
            <a:r>
              <a:rPr lang="en-US" dirty="0"/>
              <a:t>” file from Part 1.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dirty="0"/>
              <a:t>Find tau1 and tau2 from diff minimum(click the button)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Video explanation is given in the video </a:t>
            </a:r>
            <a:r>
              <a:rPr lang="en-US" b="1" dirty="0" err="1"/>
              <a:t>EtaMinRoutine</a:t>
            </a:r>
            <a:endParaRPr lang="en-US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42532F-DAA1-EDE9-A1AD-190FE24094D0}"/>
              </a:ext>
            </a:extLst>
          </p:cNvPr>
          <p:cNvSpPr/>
          <p:nvPr/>
        </p:nvSpPr>
        <p:spPr>
          <a:xfrm>
            <a:off x="283464" y="1690689"/>
            <a:ext cx="6182174" cy="823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2532F-DAA1-EDE9-A1AD-190FE24094D0}"/>
              </a:ext>
            </a:extLst>
          </p:cNvPr>
          <p:cNvSpPr/>
          <p:nvPr/>
        </p:nvSpPr>
        <p:spPr>
          <a:xfrm>
            <a:off x="7535486" y="1757110"/>
            <a:ext cx="1105594" cy="823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                                                      2</a:t>
            </a:r>
          </a:p>
        </p:txBody>
      </p:sp>
    </p:spTree>
    <p:extLst>
      <p:ext uri="{BB962C8B-B14F-4D97-AF65-F5344CB8AC3E}">
        <p14:creationId xmlns:p14="http://schemas.microsoft.com/office/powerpoint/2010/main" val="845474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382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Advanced Analysis (EtaMin, renormalization using Two Temperature Model)</vt:lpstr>
      <vt:lpstr>The main idea of the program – to renormalize exp data based on the minimum position, obtained for that data from its TTM fit</vt:lpstr>
      <vt:lpstr>Preparation of the files (prerequisites) </vt:lpstr>
      <vt:lpstr>Overview of the MainWindow</vt:lpstr>
      <vt:lpstr>Part 1:Renormalization / Difference of TTM Fits</vt:lpstr>
      <vt:lpstr>Part 2:Renormalization / Difference of Exp Data</vt:lpstr>
      <vt:lpstr>Part 3 (optional):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Bartenev</dc:creator>
  <cp:lastModifiedBy>Alexander Bartenev</cp:lastModifiedBy>
  <cp:revision>2</cp:revision>
  <dcterms:created xsi:type="dcterms:W3CDTF">2026-04-08T17:34:27Z</dcterms:created>
  <dcterms:modified xsi:type="dcterms:W3CDTF">2026-04-11T21:55:13Z</dcterms:modified>
</cp:coreProperties>
</file>